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5377-6B15-18DB-B1A4-4CF93723B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67EAF5-6FAD-015B-CA8A-AA22C8826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7C11E-087D-F585-68AA-F9E80FE7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C1CEC-0735-3B96-1EE3-F05A503B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60F4C-AB4A-ECB6-10CD-020121C8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8749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2CC6-D4A8-EFCD-FDFE-3DA3A0815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34D4D-3F73-14AC-63CC-56D0F8C54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1409A-E794-E11D-9C5B-AFB37EDAE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55079-9C92-3C85-2E6C-2FB18D9C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02191-C92A-25A9-2F9D-F857700B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96754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9FB6E-6DD5-32D2-E8D8-3B18E124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851EC-7FF2-78BC-17A0-F1383B7ED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2B17-8957-B95E-3049-873059F7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47C38-D22F-260C-440A-01BFE6E4C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CA109-3303-6756-AB4E-675D3C141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7542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514F-B7A1-5D01-96EB-DCB2733A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5B3D9-0896-D0B8-E9DF-4DE19178B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094DE-D042-AE44-EAD9-EA17C48D5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A9800-E050-B8BB-663D-9A8682AC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E1646-8864-3F6A-86F7-7CA5C922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B41ED-27F3-8B33-DECF-C9803906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5605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5552-1576-283B-5461-A73B29563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1962E-F6FD-1BD1-53FA-8ACEA2866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EF1A8-3472-C2DF-6D06-5AA6EBF69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9EE6BA-07E5-A118-EBFF-8B2F47F19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91F9D6-AEC7-4719-94E0-F90DB9F43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4AB09-D7F7-9EEB-EF96-5975A436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77628-4872-802C-8197-FAA57646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0EEC48-DCC2-5ABA-EA3B-D9B11F32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5870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9C0F-B587-8FF2-E2BA-074CEDDE3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62B4F4-1637-F6CA-B5FE-309B75FD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594A0-5C20-3E0E-9D1D-3A0BC95E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06CB3-73E3-7A29-7688-A55940ACE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1411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173137-CC3A-A4C6-2290-5D590EEA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DE0C79-9C83-F0ED-AC23-5195A2BE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3BE9A-1F1E-B99B-0929-D816B947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4684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63FB-C3B3-5521-6007-173FA933A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3818B-AB7C-CC43-B93D-837849DDE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4E201-D1C8-8865-769B-9D5AF6058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881A8-54C6-D1D2-8198-9D6AD011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B5C7C-19BD-6242-5678-8C9D1A13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68960-A2DB-27A0-77D0-AD02D5FF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2699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DBAB-A09F-4CFC-9938-6AC075FA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BD4AB-8648-5690-B051-2DFD9E74D1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3B3CE-9561-E985-8E50-60510BE39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D774E-050B-5104-4AAC-350B97E8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6EE91-A410-0615-E971-D1952545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8ACD9-75CA-93E3-7427-BFDA30C28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7424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5E3B-A8F7-EA7C-72C3-F752F236A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EDEBF-9E6B-F05F-D931-D84933BFF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0D711-FDC9-BCC8-25A4-113008D5E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385A6-7AF4-38D3-C9B2-65E8A349B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29919-C715-1665-709B-26D87C29E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532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A18836-6B90-7F44-FBD1-B6757ACE4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51A66-33BB-75EA-6FEE-C4F9A17CA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985EC-97EA-ACAE-EDF1-722C56C87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7A5A-CF15-1C4C-1EED-B2A71E482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C12CD-8C3C-799D-1358-4AC8C3C9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7891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19A7A9-4907-4296-B836-B0ED6CB8C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96399-C3F6-64F8-903C-9B69B69AD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3F400-2ABB-3ECE-652C-55B7A0D7A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06E1B-1DE1-124C-A79B-DC464831197E}" type="datetimeFigureOut">
              <a:rPr lang="en-CN" smtClean="0"/>
              <a:t>2022/10/20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DE6C8-DAE1-77E3-2FA2-379D41A39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21CE2-967D-6AF5-2579-F36E869B5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5908F-EA29-0A47-80EF-844F98A3F43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7290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pp.box.com/s/q3gi5izcnfa5p994asexhoosv9bsv3g9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18C121-A1BA-750D-9700-5E62EDF89449}"/>
              </a:ext>
            </a:extLst>
          </p:cNvPr>
          <p:cNvSpPr txBox="1"/>
          <p:nvPr/>
        </p:nvSpPr>
        <p:spPr>
          <a:xfrm>
            <a:off x="378373" y="283779"/>
            <a:ext cx="2179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3200" dirty="0"/>
              <a:t>Charging EV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215EB-4367-98B3-63B1-73C0A395E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952" y="1428531"/>
            <a:ext cx="1431159" cy="1169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AC4C02-649D-23C6-CD82-CE8D970C2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222" y="2900854"/>
            <a:ext cx="1330117" cy="1137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88F3F4-85EE-2F28-079F-D9B285988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043" y="2013089"/>
            <a:ext cx="1685349" cy="1169116"/>
          </a:xfrm>
          <a:prstGeom prst="rect">
            <a:avLst/>
          </a:prstGeom>
        </p:spPr>
      </p:pic>
      <p:pic>
        <p:nvPicPr>
          <p:cNvPr id="9" name="Picture 8" descr="Level 2 EV Charger Cable ( 240V 16A 23FT ) Portable EVSE Home Electric  Vehicle Charging Station Compatible">
            <a:extLst>
              <a:ext uri="{FF2B5EF4-FFF2-40B4-BE49-F238E27FC236}">
                <a16:creationId xmlns:a16="http://schemas.microsoft.com/office/drawing/2014/main" id="{1938CB09-89F0-584A-8689-FDCD6698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856" y="1083852"/>
            <a:ext cx="2087844" cy="20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ross 9">
            <a:extLst>
              <a:ext uri="{FF2B5EF4-FFF2-40B4-BE49-F238E27FC236}">
                <a16:creationId xmlns:a16="http://schemas.microsoft.com/office/drawing/2014/main" id="{60CD3B4A-5359-0088-2C98-6380CE4C5A6E}"/>
              </a:ext>
            </a:extLst>
          </p:cNvPr>
          <p:cNvSpPr/>
          <p:nvPr/>
        </p:nvSpPr>
        <p:spPr>
          <a:xfrm>
            <a:off x="4340772" y="2280746"/>
            <a:ext cx="430925" cy="420414"/>
          </a:xfrm>
          <a:prstGeom prst="plus">
            <a:avLst>
              <a:gd name="adj" fmla="val 3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3F7FFED4-894B-3198-892F-F334A6E817DD}"/>
              </a:ext>
            </a:extLst>
          </p:cNvPr>
          <p:cNvSpPr/>
          <p:nvPr/>
        </p:nvSpPr>
        <p:spPr>
          <a:xfrm>
            <a:off x="7872249" y="2262246"/>
            <a:ext cx="430925" cy="420414"/>
          </a:xfrm>
          <a:prstGeom prst="plus">
            <a:avLst>
              <a:gd name="adj" fmla="val 3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92BA1F-367F-4E5B-1210-A72013BCC101}"/>
              </a:ext>
            </a:extLst>
          </p:cNvPr>
          <p:cNvSpPr txBox="1"/>
          <p:nvPr/>
        </p:nvSpPr>
        <p:spPr>
          <a:xfrm>
            <a:off x="788712" y="1828423"/>
            <a:ext cx="1050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Delta Pro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630F73-BEF8-240B-4BA4-7D6A5BFF3FF5}"/>
              </a:ext>
            </a:extLst>
          </p:cNvPr>
          <p:cNvSpPr txBox="1"/>
          <p:nvPr/>
        </p:nvSpPr>
        <p:spPr>
          <a:xfrm>
            <a:off x="769467" y="3285060"/>
            <a:ext cx="113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Delta Max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F53639-3D18-26EF-E700-5DD4A2B7AB4C}"/>
              </a:ext>
            </a:extLst>
          </p:cNvPr>
          <p:cNvSpPr txBox="1"/>
          <p:nvPr/>
        </p:nvSpPr>
        <p:spPr>
          <a:xfrm>
            <a:off x="1077238" y="253152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CN" dirty="0"/>
              <a:t>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F9A32-654C-C990-8C09-164321457409}"/>
              </a:ext>
            </a:extLst>
          </p:cNvPr>
          <p:cNvSpPr txBox="1"/>
          <p:nvPr/>
        </p:nvSpPr>
        <p:spPr>
          <a:xfrm>
            <a:off x="5233549" y="3194028"/>
            <a:ext cx="199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Grounding Adaptor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061C29-36A1-0269-7A4A-C489E8EAEA95}"/>
              </a:ext>
            </a:extLst>
          </p:cNvPr>
          <p:cNvSpPr txBox="1"/>
          <p:nvPr/>
        </p:nvSpPr>
        <p:spPr>
          <a:xfrm>
            <a:off x="9125607" y="3378694"/>
            <a:ext cx="2280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EV Charging Cable</a:t>
            </a:r>
          </a:p>
          <a:p>
            <a:r>
              <a:rPr lang="en-CN" dirty="0"/>
              <a:t>(User need to get this)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B8E2B-76AB-5288-755D-CAAA2970715E}"/>
              </a:ext>
            </a:extLst>
          </p:cNvPr>
          <p:cNvSpPr txBox="1"/>
          <p:nvPr/>
        </p:nvSpPr>
        <p:spPr>
          <a:xfrm>
            <a:off x="788713" y="4557031"/>
            <a:ext cx="110354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Connect grounding adaptor with </a:t>
            </a:r>
            <a:r>
              <a:rPr lang="en-US" dirty="0"/>
              <a:t>Delta Pro/Max</a:t>
            </a:r>
            <a:r>
              <a:rPr lang="en-US" altLang="zh-CN" dirty="0"/>
              <a:t>(connect the communication port and AC port according to the instruction manual) </a:t>
            </a:r>
          </a:p>
          <a:p>
            <a:r>
              <a:rPr lang="en-US" altLang="zh-CN" dirty="0">
                <a:hlinkClick r:id="rId6"/>
              </a:rPr>
              <a:t>https://app.box.com/s/q3gi5izcnfa5p994asexhoosv9bsv3g9</a:t>
            </a:r>
            <a:r>
              <a:rPr lang="en-US" altLang="zh-CN" dirty="0"/>
              <a:t> </a:t>
            </a:r>
          </a:p>
          <a:p>
            <a:r>
              <a:rPr lang="en-US" dirty="0"/>
              <a:t>2) Connect the EV Charging Cable to Delta Pro/Max, then connect to EV to begin charging.</a:t>
            </a:r>
          </a:p>
          <a:p>
            <a:endParaRPr lang="en-US" dirty="0"/>
          </a:p>
          <a:p>
            <a:r>
              <a:rPr lang="en-US" dirty="0"/>
              <a:t>Note: We’ve tested on a Tesla Model 3, and ever 1kWh is capable of providing and extra 6 – 7km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849458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98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煜耀 林</dc:creator>
  <cp:lastModifiedBy>煜耀 林</cp:lastModifiedBy>
  <cp:revision>1</cp:revision>
  <dcterms:created xsi:type="dcterms:W3CDTF">2022-10-20T02:24:43Z</dcterms:created>
  <dcterms:modified xsi:type="dcterms:W3CDTF">2022-10-20T02:41:00Z</dcterms:modified>
</cp:coreProperties>
</file>